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63" r:id="rId8"/>
    <p:sldId id="267" r:id="rId9"/>
    <p:sldId id="260" r:id="rId10"/>
    <p:sldId id="268" r:id="rId11"/>
    <p:sldId id="262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132"/>
  </p:normalViewPr>
  <p:slideViewPr>
    <p:cSldViewPr snapToGrid="0" snapToObjects="1">
      <p:cViewPr>
        <p:scale>
          <a:sx n="77" d="100"/>
          <a:sy n="77" d="100"/>
        </p:scale>
        <p:origin x="71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27C8B86-FEF9-7246-BA04-D2D95A7B8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794" y="5153246"/>
            <a:ext cx="2308412" cy="606891"/>
          </a:xfrm>
        </p:spPr>
        <p:txBody>
          <a:bodyPr>
            <a:norm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2020 / 2021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8E5A42-A0D3-0A4D-8936-9090500D8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76247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52" y="2603130"/>
            <a:ext cx="6068070" cy="16425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pc="-100" dirty="0" err="1"/>
              <a:t>Wieso</a:t>
            </a:r>
            <a:r>
              <a:rPr lang="en-US" spc="-100" dirty="0"/>
              <a:t> </a:t>
            </a:r>
            <a:r>
              <a:rPr lang="en-US" spc="-100" dirty="0" err="1"/>
              <a:t>beenden</a:t>
            </a:r>
            <a:r>
              <a:rPr lang="en-US" spc="-100" dirty="0"/>
              <a:t> </a:t>
            </a:r>
            <a:r>
              <a:rPr lang="en-US" spc="-100" dirty="0" err="1"/>
              <a:t>wir</a:t>
            </a:r>
            <a:r>
              <a:rPr lang="en-US" spc="-100" dirty="0"/>
              <a:t> das </a:t>
            </a:r>
            <a:r>
              <a:rPr lang="en-US" spc="-100" dirty="0" err="1"/>
              <a:t>Projekt</a:t>
            </a:r>
            <a:r>
              <a:rPr lang="en-US" spc="-100" dirty="0"/>
              <a:t>? </a:t>
            </a:r>
            <a:br>
              <a:rPr lang="en-US" spc="-100" dirty="0"/>
            </a:br>
            <a:br>
              <a:rPr lang="en-US" spc="-100" dirty="0"/>
            </a:br>
            <a:r>
              <a:rPr lang="en-US" spc="-100" dirty="0"/>
              <a:t>Wie </a:t>
            </a:r>
            <a:r>
              <a:rPr lang="en-US" spc="-100" dirty="0" err="1"/>
              <a:t>geht</a:t>
            </a:r>
            <a:r>
              <a:rPr lang="en-US" spc="-100" dirty="0"/>
              <a:t> es </a:t>
            </a:r>
            <a:r>
              <a:rPr lang="en-US" spc="-100" dirty="0" err="1"/>
              <a:t>weiter</a:t>
            </a:r>
            <a:r>
              <a:rPr lang="en-US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412004" cy="512063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Wohlbefinden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Schlaf, </a:t>
            </a:r>
            <a:r>
              <a:rPr lang="de-DE" dirty="0" err="1">
                <a:solidFill>
                  <a:schemeClr val="tx1"/>
                </a:solidFill>
              </a:rPr>
              <a:t>Aktivitä</a:t>
            </a:r>
            <a:r>
              <a:rPr lang="de-DE" dirty="0">
                <a:solidFill>
                  <a:schemeClr val="tx1"/>
                </a:solidFill>
              </a:rPr>
              <a:t> und Arbeit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zeigt 5 verschiedene Emotionen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43050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269815"/>
            <a:ext cx="5573991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r="-6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3"/>
            <a:ext cx="1958050" cy="11744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00639" y="4781681"/>
            <a:ext cx="1958050" cy="941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Noah </a:t>
            </a:r>
            <a:r>
              <a:rPr lang="en-US" sz="2400" b="1" spc="-100" dirty="0" err="1">
                <a:solidFill>
                  <a:schemeClr val="bg1"/>
                </a:solidFill>
              </a:rPr>
              <a:t>Stallinger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54261" y="4814289"/>
            <a:ext cx="1578908" cy="110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1F23DF-5CED-3144-8A0D-7673299C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/>
              <a:t>Arbeitsverteilung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F8BC9F-B3FD-D94B-AD6E-E7FD19CE5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3228521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Grafik zu Arbeitsstunden und Commits</a:t>
            </a:r>
          </a:p>
        </p:txBody>
      </p:sp>
      <p:pic>
        <p:nvPicPr>
          <p:cNvPr id="5" name="Grafik 4" descr="Balkendiagramm">
            <a:extLst>
              <a:ext uri="{FF2B5EF4-FFF2-40B4-BE49-F238E27FC236}">
                <a16:creationId xmlns:a16="http://schemas.microsoft.com/office/drawing/2014/main" id="{82BD5DA6-0C8C-DA43-AAE6-9C72F5CC7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950" y="759599"/>
            <a:ext cx="5330650" cy="53306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Macintosh PowerPoint</Application>
  <PresentationFormat>Breitbild</PresentationFormat>
  <Paragraphs>49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Arbeitsverteilung</vt:lpstr>
      <vt:lpstr>Ziele </vt:lpstr>
      <vt:lpstr>Verwendetet Technologien &amp; Systemarchitektur</vt:lpstr>
      <vt:lpstr>Hindernisse</vt:lpstr>
      <vt:lpstr>LIVE DEMO</vt:lpstr>
      <vt:lpstr>Wieso beenden wir das Projekt?   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13</cp:revision>
  <dcterms:created xsi:type="dcterms:W3CDTF">2021-06-05T11:13:24Z</dcterms:created>
  <dcterms:modified xsi:type="dcterms:W3CDTF">2021-06-05T11:27:06Z</dcterms:modified>
</cp:coreProperties>
</file>